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7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92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54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9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0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9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3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4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7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5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8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2F3755-64D1-4D00-8429-23889FC8115F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F51E41-5ED5-47A9-8D56-E1B208995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9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475345"/>
            <a:ext cx="8689976" cy="133465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проектной деятельности в речевом развитии дошкольников.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Крауберг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8655" y="618836"/>
            <a:ext cx="8931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Новосибирского района Новосибирской области - детский сад комбинированного  вида «Лучик»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789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218" y="372792"/>
            <a:ext cx="82942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 - проектов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 как одного из методов интегрированного обучения дошкольников, позволяет значительно повысить самостоятельную активность детей, развить творческое мышление, умение детей самостоятельно, разными способами находить информацию об интересующем предмете или явлении и использовать эти знания для создания новых объектов действительности, способствует обогащению и активизации словаря детей, развитию связной речи, развитию планирующей функции речи. А так же делает образовательную систему дошкольного образовательного учреждения открытой для активного участия родителей.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своего выступления мне хочется отметить, как все взаимосвязано между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проектом, дети учатся общаться между собой, вести диалог, задавать вопросы и отвечать на них полными, сложными предложения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7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0691" y="397165"/>
            <a:ext cx="3971635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«Скажи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мне—и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забуду, </a:t>
            </a: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 меня—и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могу  запомнить,</a:t>
            </a:r>
            <a:endParaRPr lang="ru-RU" sz="1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вовлекай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меня—и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научусь».</a:t>
            </a:r>
            <a:endParaRPr lang="ru-RU" sz="1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Бенджамин Франклин.</a:t>
            </a:r>
            <a:endParaRPr lang="ru-RU" sz="1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37" y="1707909"/>
            <a:ext cx="8728364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современные дети отстают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своём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речевом развитии, говорят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хуже и меньше?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происходят негативные изменения в нравственном 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социально–личностном  развитии дошкольников?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 них  является разрыв  коммуникативных  связей  между  миром  детей  и  миром  взрослых, отчуждение  взрослых  от  детей,  лишение  их  содержательных  (живых) способов общения.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Живое слово (разговор, беседа, рассказывание) вытесняется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компьютерными играми;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-развлечениями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связанными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просмотром телевизионных передач;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-прослушиванием аудиозаписей;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-просмотром мультфильмов и т. д.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863" y="3786908"/>
            <a:ext cx="3381199" cy="22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2" y="572655"/>
            <a:ext cx="10095344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 забывать,  что  полноценное  речевое  развитие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живом, непосредственном общении с взрослым, в которое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включён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 своими мыслями и чувствами.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 способствует успешному социальному и интеллектуальному развитию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закладывает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–эмоциональную базу его будущей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7" y="334385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164" y="249382"/>
            <a:ext cx="874683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проектов: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 речевого развития дошкольников;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Компенсирует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проблему дефицита общения;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творческое мышление;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нравственные качества личности;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Создаёт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 для  поддержки  и  развития  детских  интересов  и способностей;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Нацелен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 развитие  индивидуальности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его  самостоятельности, инициативности, поисковой активности.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 подходы  к  организации  работы  по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дошкольников, существенно обогащают содержание деятельности по развитию  речи  детей,  позволяя  развивать  личностные  субъективные качества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активизации мотивов общения.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0" y="370580"/>
            <a:ext cx="1075112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 внедрения  в  практику  работы  проектного  метода  используется следующая  модель  реализации  программы:  участники -дети,  родители, педагоги.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72" y="1648430"/>
            <a:ext cx="3020292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речевой и языковой культуры.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общих  представлений  ребенка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окружающем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мире,  о  себе,  о других людях.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природной детской любознательности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Наблюдение, познавательное общение.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детей с родным краем.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9054" y="1856510"/>
            <a:ext cx="2530763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открытых дверей.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 организация  праздников  и  развлечений,  выставок  совместного творчества взрослых и детей.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Родительский клуб «Творческая гостиная».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3855" y="1930399"/>
            <a:ext cx="5661889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педагогами: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 творческой  группы  по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наработке практического  материала,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специалистов,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лекции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темам,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Составляются  картотеки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дидактических  игр,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систематизируется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 по речевому развитию дошкольников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Готовится диагностический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для проведения тестирования детей по речевому развитию.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3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9709" y="831273"/>
            <a:ext cx="7084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педагогов - это деятельность, где субъектом является педагог, а дети организуются им на различные им же придуманные мероприятия.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тоже организуется педагогом, но субъектами деятельности в данном случае выступают воспитанники.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9709" y="2678545"/>
            <a:ext cx="708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 должны выступать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активных участников, авторов идей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90" y="3977119"/>
            <a:ext cx="4188691" cy="26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7600" y="350983"/>
            <a:ext cx="802640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 варианта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 проектов: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1)специальные тематические проекты по речевому развитию (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моно-проекты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2)интеграция задач развития общения и речи в тематические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моно-проекты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другим образовательным областям;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интегрированные проекты.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982" y="4009014"/>
            <a:ext cx="4572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364" y="378691"/>
            <a:ext cx="854363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  и   задачи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моно-проектов 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  направленность   на комплексное решение основных задач, указанных в ФГОС: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 развитие  включает  владение  речью  как  средством  общения  и культуры;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-обогащение активного словаря;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 связной,  грамматически  правильной  диалогической  и монологической речи;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речевого творчества;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звуковой и интонационной культуры речи, фонематического слуха;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-знакомство с книжной культурой, детской литературой, понимание на слух текстов различных жанров детской литературы;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-формирование  звуковой  аналитико-синтетической  активности  как предпосылки обучения грамоте.</a:t>
            </a:r>
            <a:endParaRPr lang="ru-RU" sz="1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8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212437"/>
            <a:ext cx="825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Моно-проект проводится в рамках одно предмета или одной образовательной области знаний.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64" y="1246909"/>
            <a:ext cx="8645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развитие»: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быть здоровым?», «Кто помогает нам быть здоровым?», «Азбука здоровья», «Разнообразные движения», «Во что поиграть зимой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Социально - коммуникация»: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рождается книга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«Трудно ли быть вежливым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сам или все вместе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 </a:t>
            </a:r>
            <a:endParaRPr lang="ru-RU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764" y="3801454"/>
            <a:ext cx="872836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«Речевое развитие»:</a:t>
            </a:r>
            <a:endParaRPr lang="ru-RU" sz="1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«Я—сказочник»;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«Страна волшебных слов»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такое хорошо и что такое плохо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</a:pPr>
            <a:r>
              <a:rPr lang="ru-RU" sz="20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«Познавательное развитие»:</a:t>
            </a:r>
          </a:p>
          <a:p>
            <a:pPr>
              <a:lnSpc>
                <a:spcPct val="107000"/>
              </a:lnSpc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 возникновения пуговицы»,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«История возникновения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ручки» и т.д.</a:t>
            </a:r>
            <a:endParaRPr lang="ru-RU" sz="20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моно – проекты могут реализовываться в книжках – малышках, папках -передвижках, буклетах и т.д.,  вместе родителем и ребенком, той темы, которая более актуальна для них.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5346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302</TotalTime>
  <Words>787</Words>
  <Application>Microsoft Office PowerPoint</Application>
  <PresentationFormat>Широкоэкранный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Капля</vt:lpstr>
      <vt:lpstr>  Роль проектной деятельности в речевом развитии дошкольников.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23</cp:revision>
  <dcterms:created xsi:type="dcterms:W3CDTF">2018-10-21T10:22:27Z</dcterms:created>
  <dcterms:modified xsi:type="dcterms:W3CDTF">2022-01-15T13:32:24Z</dcterms:modified>
</cp:coreProperties>
</file>