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3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6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88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4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6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6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1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8F24-24DB-4F90-B8AD-A703EBCE839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854" y="2272145"/>
            <a:ext cx="9028545" cy="13563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Художественно – эстетическое развитие как один из способов адаптации к условиям детского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сада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4473" y="4525817"/>
            <a:ext cx="5588000" cy="1450109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Выполнила : </a:t>
            </a:r>
          </a:p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Воспитатель высшей кв. категории</a:t>
            </a:r>
          </a:p>
          <a:p>
            <a:pPr algn="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Крауберг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Галина Алексеевна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3345" y="535709"/>
            <a:ext cx="6160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казенное  дошкольное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образовательное учреждение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Новосибирского района Новосибирской области –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детский сад комбинированного вида «Лучик»</a:t>
            </a:r>
          </a:p>
        </p:txBody>
      </p:sp>
    </p:spTree>
    <p:extLst>
      <p:ext uri="{BB962C8B-B14F-4D97-AF65-F5344CB8AC3E}">
        <p14:creationId xmlns:p14="http://schemas.microsoft.com/office/powerpoint/2010/main" val="854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8071" r="3297"/>
          <a:stretch/>
        </p:blipFill>
        <p:spPr>
          <a:xfrm>
            <a:off x="400610" y="804230"/>
            <a:ext cx="3386300" cy="220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4648" r="3853" b="4832"/>
          <a:stretch/>
        </p:blipFill>
        <p:spPr>
          <a:xfrm>
            <a:off x="4618178" y="797493"/>
            <a:ext cx="3069072" cy="219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21104" r="2434" b="20022"/>
          <a:stretch/>
        </p:blipFill>
        <p:spPr>
          <a:xfrm>
            <a:off x="7949058" y="1147259"/>
            <a:ext cx="3830713" cy="179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337961" y="139207"/>
            <a:ext cx="2096657" cy="665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Наши работы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55" y="3084945"/>
            <a:ext cx="384232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«Листопад»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437" y="3084944"/>
            <a:ext cx="270625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«Грибы на пенечке»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6291" y="3014338"/>
            <a:ext cx="209665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«Град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17160" b="7765"/>
          <a:stretch/>
        </p:blipFill>
        <p:spPr>
          <a:xfrm>
            <a:off x="390422" y="3805382"/>
            <a:ext cx="3137869" cy="230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b="11599"/>
          <a:stretch/>
        </p:blipFill>
        <p:spPr>
          <a:xfrm>
            <a:off x="4149147" y="3890588"/>
            <a:ext cx="3538103" cy="213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7892"/>
          <a:stretch/>
        </p:blipFill>
        <p:spPr>
          <a:xfrm>
            <a:off x="8308106" y="3805383"/>
            <a:ext cx="3306619" cy="207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76436" y="6109412"/>
            <a:ext cx="35005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«Дождик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льёт как из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ведра»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945" y="6109412"/>
            <a:ext cx="1505528" cy="36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«Рябинка»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8436" y="6109411"/>
            <a:ext cx="2364508" cy="36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«Грибная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полянка»</a:t>
            </a:r>
            <a:endParaRPr lang="ru-RU" sz="1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9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9" y="4867565"/>
            <a:ext cx="1055716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художественно – эстетическое развитие является средством успешной адаптации дошкольников к ДОУ, а это – необходимое условие полноценного развития ребенка.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6238"/>
          <a:stretch/>
        </p:blipFill>
        <p:spPr>
          <a:xfrm>
            <a:off x="549564" y="1353126"/>
            <a:ext cx="6022109" cy="3389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3" t="23283" r="27390" b="-4971"/>
          <a:stretch/>
        </p:blipFill>
        <p:spPr>
          <a:xfrm>
            <a:off x="6909174" y="1353126"/>
            <a:ext cx="4793299" cy="360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321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599" y="858982"/>
            <a:ext cx="9725891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Детский сад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новый период в жизни ребенка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Наша общая задача - воспитателей и родителей – помочь ребенку по возможности безболезненно войти в жизнь детского сада.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1" y="2373746"/>
            <a:ext cx="4242569" cy="318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4" y="2373746"/>
            <a:ext cx="4242569" cy="318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74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36" y="745901"/>
            <a:ext cx="2318328" cy="63031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литература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5191"/>
          <a:stretch/>
        </p:blipFill>
        <p:spPr>
          <a:xfrm rot="5400000">
            <a:off x="-453021" y="2344973"/>
            <a:ext cx="4636028" cy="308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6941"/>
          <a:stretch/>
        </p:blipFill>
        <p:spPr>
          <a:xfrm rot="5400000">
            <a:off x="3615403" y="2310692"/>
            <a:ext cx="4641051" cy="305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7994" r="8" b="12433"/>
          <a:stretch/>
        </p:blipFill>
        <p:spPr>
          <a:xfrm rot="5400000">
            <a:off x="7652485" y="2211927"/>
            <a:ext cx="4884177" cy="302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90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387927"/>
            <a:ext cx="8793018" cy="201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 условия для снятия эмоционального напряжения в период адаптации ребенка к ДОУ средствами изобразительной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положительное отношение к детскому саду у детей и их родителей.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эмоционально-комфортную развивающую предметно-пространственную среду.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1818" y="2807855"/>
            <a:ext cx="4100947" cy="3075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6" y="2791691"/>
            <a:ext cx="4682837" cy="351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21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26835" y="2281382"/>
            <a:ext cx="2697019" cy="110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стресс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9563" y="2244436"/>
            <a:ext cx="2521527" cy="110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переживания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42327" y="323273"/>
            <a:ext cx="4396509" cy="119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Психологические проблемы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46216" y="3509818"/>
            <a:ext cx="1043710" cy="8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81963" y="3745346"/>
            <a:ext cx="9237" cy="5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003310" y="3509818"/>
            <a:ext cx="1154545" cy="77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887855" y="2244435"/>
            <a:ext cx="2540000" cy="1034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H="1">
            <a:off x="3269675" y="1340274"/>
            <a:ext cx="1216506" cy="784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98836" y="1551709"/>
            <a:ext cx="9237" cy="53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5"/>
          </p:cNvCxnSpPr>
          <p:nvPr/>
        </p:nvCxnSpPr>
        <p:spPr>
          <a:xfrm>
            <a:off x="7594982" y="1340274"/>
            <a:ext cx="1234982" cy="86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050473" y="4823751"/>
            <a:ext cx="8238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деятельность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254" y="2424547"/>
            <a:ext cx="4581236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7902" y="1289534"/>
            <a:ext cx="4743642" cy="355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1380" y="2420508"/>
            <a:ext cx="4585850" cy="343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97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2326" y="498764"/>
            <a:ext cx="683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проект «В детский сад с радостью»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4218" y="1108363"/>
            <a:ext cx="7970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Цель: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создание условия для комфортной адаптации и ранней социализации детей к ДОУ через организацию взаимодействия педагогов и родителей.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9627" r="31227" b="5415"/>
          <a:stretch/>
        </p:blipFill>
        <p:spPr>
          <a:xfrm>
            <a:off x="606885" y="2613827"/>
            <a:ext cx="3334327" cy="326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r="36358" b="6023"/>
          <a:stretch/>
        </p:blipFill>
        <p:spPr>
          <a:xfrm>
            <a:off x="8463224" y="2613827"/>
            <a:ext cx="3182503" cy="326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0890" y="2579525"/>
            <a:ext cx="4382656" cy="328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403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461818"/>
            <a:ext cx="6049817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Благоприятное прохождение периода адаптации у детей;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Позитивное развитие отношений в детском коллективе;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Становление партнерских, доверительных отношений между ДОУ и семьями воспитанников. 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r="15506" b="20263"/>
          <a:stretch/>
        </p:blipFill>
        <p:spPr>
          <a:xfrm>
            <a:off x="6622471" y="369454"/>
            <a:ext cx="4470402" cy="2724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1523" r="24213" b="10466"/>
          <a:stretch/>
        </p:blipFill>
        <p:spPr>
          <a:xfrm>
            <a:off x="443346" y="2807854"/>
            <a:ext cx="5347854" cy="291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/>
          <a:stretch/>
        </p:blipFill>
        <p:spPr>
          <a:xfrm>
            <a:off x="6262255" y="3377549"/>
            <a:ext cx="5486400" cy="322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823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b="14803"/>
          <a:stretch/>
        </p:blipFill>
        <p:spPr>
          <a:xfrm rot="5400000">
            <a:off x="-1134482" y="2597007"/>
            <a:ext cx="5555673" cy="263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9563" y="332509"/>
            <a:ext cx="6899563" cy="9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кружковая деятельность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Чудеса на полянке»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3418" y="1225180"/>
            <a:ext cx="125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9418" y="1225180"/>
            <a:ext cx="80725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условия для снятия эмоционального напряжения в период адаптации ребенка к ДОУ средствами изобразительной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детскому саду у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эмоционально-комфортную развивающую предметно-пространственную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возникновению у ребенка ощущения, что продукт его деятельности – рисунок, интересен другим (воспитателю, детям, родителям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развивать эстетическое восприятие и создавать условия для освоения основных цветов;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помогать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детям в создании выразительных образов, сохраняя непосредственность и живость детского восприятия;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наблюдательность, аккуратность, эмоциональную отзывчивость, усидчивость.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7718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313</TotalTime>
  <Words>173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Wingdings</vt:lpstr>
      <vt:lpstr>След самолета</vt:lpstr>
      <vt:lpstr>Художественно – эстетическое развитие как один из способов адаптации к условиям детского сада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как один из способов адаптации к условиям детского сада</dc:title>
  <dc:creator>Admin</dc:creator>
  <cp:lastModifiedBy>Admin</cp:lastModifiedBy>
  <cp:revision>28</cp:revision>
  <dcterms:created xsi:type="dcterms:W3CDTF">2019-11-21T01:34:05Z</dcterms:created>
  <dcterms:modified xsi:type="dcterms:W3CDTF">2021-03-19T13:13:13Z</dcterms:modified>
</cp:coreProperties>
</file>