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39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748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4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0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5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9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7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2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3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9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4EF8-0021-458B-9619-A1D99CE5105C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5212-07E0-43CC-B257-DFE65E97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60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57018"/>
            <a:ext cx="8791575" cy="3352945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latin typeface="Bookman Old Style" panose="02050604050505020204" pitchFamily="18" charset="0"/>
              </a:rPr>
              <a:t>Новосибирская область </a:t>
            </a:r>
            <a:r>
              <a:rPr lang="ru-RU" sz="1800" i="1" dirty="0">
                <a:latin typeface="Bookman Old Style" panose="02050604050505020204" pitchFamily="18" charset="0"/>
              </a:rPr>
              <a:t>Новосибирский район </a:t>
            </a:r>
            <a:r>
              <a:rPr lang="ru-RU" sz="1800" i="1" dirty="0" smtClean="0">
                <a:latin typeface="Bookman Old Style" panose="02050604050505020204" pitchFamily="18" charset="0"/>
              </a:rPr>
              <a:t> МКДОУ – детский сад «Лучик»</a:t>
            </a:r>
            <a:br>
              <a:rPr lang="ru-RU" sz="1800" i="1" dirty="0" smtClean="0">
                <a:latin typeface="Bookman Old Style" panose="02050604050505020204" pitchFamily="18" charset="0"/>
              </a:rPr>
            </a:br>
            <a:r>
              <a:rPr lang="ru-RU" sz="1800" i="1" dirty="0">
                <a:latin typeface="Bookman Old Style" panose="02050604050505020204" pitchFamily="18" charset="0"/>
              </a:rPr>
              <a:t/>
            </a:r>
            <a:br>
              <a:rPr lang="ru-RU" sz="1800" i="1" dirty="0">
                <a:latin typeface="Bookman Old Style" panose="02050604050505020204" pitchFamily="18" charset="0"/>
              </a:rPr>
            </a:br>
            <a:r>
              <a:rPr lang="ru-RU" sz="1800" i="1" dirty="0" smtClean="0">
                <a:latin typeface="Bookman Old Style" panose="02050604050505020204" pitchFamily="18" charset="0"/>
              </a:rPr>
              <a:t/>
            </a:r>
            <a:br>
              <a:rPr lang="ru-RU" sz="1800" i="1" dirty="0" smtClean="0">
                <a:latin typeface="Bookman Old Style" panose="02050604050505020204" pitchFamily="18" charset="0"/>
              </a:rPr>
            </a:br>
            <a:r>
              <a:rPr lang="ru-RU" sz="1800" i="1" dirty="0">
                <a:latin typeface="Bookman Old Style" panose="02050604050505020204" pitchFamily="18" charset="0"/>
              </a:rPr>
              <a:t/>
            </a:r>
            <a:br>
              <a:rPr lang="ru-RU" sz="1800" i="1" dirty="0">
                <a:latin typeface="Bookman Old Style" panose="02050604050505020204" pitchFamily="18" charset="0"/>
              </a:rPr>
            </a:br>
            <a:r>
              <a:rPr lang="ru-RU" sz="1800" i="1" dirty="0" smtClean="0">
                <a:latin typeface="Bookman Old Style" panose="02050604050505020204" pitchFamily="18" charset="0"/>
              </a:rPr>
              <a:t/>
            </a:r>
            <a:br>
              <a:rPr lang="ru-RU" sz="1800" i="1" dirty="0" smtClean="0">
                <a:latin typeface="Bookman Old Style" panose="02050604050505020204" pitchFamily="18" charset="0"/>
              </a:rPr>
            </a:br>
            <a:r>
              <a:rPr lang="ru-RU" sz="1800" i="1" dirty="0" smtClean="0">
                <a:latin typeface="Bookman Old Style" panose="02050604050505020204" pitchFamily="18" charset="0"/>
              </a:rPr>
              <a:t/>
            </a:r>
            <a:br>
              <a:rPr lang="ru-RU" sz="1800" i="1" dirty="0" smtClean="0">
                <a:latin typeface="Bookman Old Style" panose="02050604050505020204" pitchFamily="18" charset="0"/>
              </a:rPr>
            </a:br>
            <a:r>
              <a:rPr lang="ru-RU" sz="2800" i="1" dirty="0" smtClean="0">
                <a:latin typeface="Bookman Old Style" panose="02050604050505020204" pitchFamily="18" charset="0"/>
              </a:rPr>
              <a:t>Детская </a:t>
            </a:r>
            <a:r>
              <a:rPr lang="ru-RU" sz="2800" i="1" dirty="0">
                <a:latin typeface="Bookman Old Style" panose="02050604050505020204" pitchFamily="18" charset="0"/>
              </a:rPr>
              <a:t>журналистика как инновационный подход в коммуникативно-речевом развитии </a:t>
            </a:r>
            <a:r>
              <a:rPr lang="ru-RU" sz="2800" i="1" dirty="0" smtClean="0">
                <a:latin typeface="Bookman Old Style" panose="02050604050505020204" pitchFamily="18" charset="0"/>
              </a:rPr>
              <a:t>дошкольников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Bookman Old Style" panose="02050604050505020204" pitchFamily="18" charset="0"/>
              </a:rPr>
              <a:t>Выполнила: </a:t>
            </a:r>
          </a:p>
          <a:p>
            <a:pPr algn="r"/>
            <a:r>
              <a:rPr lang="ru-RU" sz="1600" dirty="0" err="1" smtClean="0">
                <a:latin typeface="Bookman Old Style" panose="02050604050505020204" pitchFamily="18" charset="0"/>
              </a:rPr>
              <a:t>Крауберг</a:t>
            </a:r>
            <a:r>
              <a:rPr lang="ru-RU" sz="1600" dirty="0" smtClean="0">
                <a:latin typeface="Bookman Old Style" panose="02050604050505020204" pitchFamily="18" charset="0"/>
              </a:rPr>
              <a:t> Г.А.</a:t>
            </a:r>
          </a:p>
          <a:p>
            <a:pPr algn="r"/>
            <a:r>
              <a:rPr lang="ru-RU" sz="1600" dirty="0" smtClean="0">
                <a:latin typeface="Bookman Old Style" panose="02050604050505020204" pitchFamily="18" charset="0"/>
              </a:rPr>
              <a:t>Воспитатель </a:t>
            </a:r>
          </a:p>
          <a:p>
            <a:pPr algn="r"/>
            <a:r>
              <a:rPr lang="ru-RU" sz="1600" dirty="0" smtClean="0">
                <a:latin typeface="Bookman Old Style" panose="02050604050505020204" pitchFamily="18" charset="0"/>
              </a:rPr>
              <a:t>высшей кв. категории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2148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720" y="426720"/>
            <a:ext cx="7701280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рекомендации по просмотру телепередач,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совместное с ребенком чтение интервью журналистов в газетах и журналах,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разработку памятки для родителей «Обсудите интервью с ребенком…»,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 игр, которые можно организовать с ребенком дома, с целью развития речи.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3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Метод «Детская журналистика»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способствует развитию диалогической речи детей, 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воспитанию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терпимого уважения к мнению собеседника,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помогает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овладеть средствами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коммуникабельности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28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5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40" y="467360"/>
            <a:ext cx="6837680" cy="44907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за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внимание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wallbox.ru/wallpapers/main/201329/shar-planeta-zemlya-88b6a6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0" t="23984" r="31986" b="9919"/>
          <a:stretch/>
        </p:blipFill>
        <p:spPr bwMode="auto">
          <a:xfrm>
            <a:off x="5116945" y="2293114"/>
            <a:ext cx="1847273" cy="19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964218" y="1653309"/>
            <a:ext cx="1414088" cy="785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777673" y="1717963"/>
            <a:ext cx="1339272" cy="72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018712" y="3977640"/>
            <a:ext cx="1359594" cy="892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702858" y="4066727"/>
            <a:ext cx="1414087" cy="803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17280" y="1574801"/>
            <a:ext cx="283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Компьютер 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2800" y="3870960"/>
            <a:ext cx="2987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Спутниковое  телевидение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6160" y="1653309"/>
            <a:ext cx="2519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Мобильная  связь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4230255"/>
            <a:ext cx="230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Интернет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zen_doc/1368767/pub_5cf3f75e6ba33d00afc8c3a1_5cf3f999df592300ae62659c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874" r="6987"/>
          <a:stretch/>
        </p:blipFill>
        <p:spPr bwMode="auto">
          <a:xfrm>
            <a:off x="5796281" y="4013200"/>
            <a:ext cx="3586480" cy="23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5689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речь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281" y="1178560"/>
            <a:ext cx="3152433" cy="20349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178560"/>
            <a:ext cx="3856037" cy="46126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Высказывание своих мыслей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Слушать собеседника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Задавать вопрос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Словарный запас</a:t>
            </a: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avatars.mds.yandex.net/get-zen_doc/1710676/pub_5e1670652fda8600b1854753_5e16727f74f1bc00b1ec9589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35" y="2326226"/>
            <a:ext cx="2664364" cy="17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8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711200"/>
            <a:ext cx="5125720" cy="5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Диалог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 – это, прежде всего двусторонний процесс, когда собеседники общаются на равных, с взаимным пониманием и уважением друг к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другу.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sueveriya.ru/wp-content/uploads/2019/04/post_5cc34f06286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8999"/>
            <a:ext cx="3662000" cy="24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9760" y="365760"/>
            <a:ext cx="5293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Нежелание родителей 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нехватки времени, усталости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родителей общаться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знают, о чем разговаривать с ребенком, как строить диалогическое общение с ним)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80" name="Picture 8" descr="https://www.psychologos.ru/images/articles/showcases/49dgp8v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96" y="3429000"/>
            <a:ext cx="3618404" cy="24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680" y="528320"/>
            <a:ext cx="9032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Наша задача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формирование и развитие у детей умений навыков речевого общения, для их социализации в обществе.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7760" y="1574800"/>
            <a:ext cx="6746240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Детская журналистика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</a:p>
          <a:p>
            <a:pPr algn="ctr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(метод – интервьюирование)</a:t>
            </a:r>
          </a:p>
          <a:p>
            <a:pPr algn="ctr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Интервьюирование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(от англ. «встреча», «беседа») -  метод получения информации в ходе устного непосредственного общения.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4800" y="3728721"/>
            <a:ext cx="62992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четкая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цель, </a:t>
            </a: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план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действий по сбору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информации</a:t>
            </a: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обработка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полученных результатов.</a:t>
            </a:r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080" y="599440"/>
            <a:ext cx="96824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етоды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ситуаций,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наблюдения,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игры</a:t>
            </a:r>
            <a:endParaRPr lang="ru-RU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упражнения,</a:t>
            </a:r>
            <a:endParaRPr lang="ru-RU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импровизации,</a:t>
            </a:r>
            <a:endParaRPr lang="ru-RU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рассматриванием </a:t>
            </a: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рисунков и 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фотографий,</a:t>
            </a:r>
            <a:endParaRPr lang="ru-RU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(описательные, из опыта и т.д</a:t>
            </a: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endParaRPr lang="ru-RU" sz="24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беседы,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lang="ru-RU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9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120" y="416560"/>
            <a:ext cx="8859520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Детская </a:t>
            </a:r>
            <a:r>
              <a:rPr lang="ru-RU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журналистика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(интервьюирование)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позволяет:</a:t>
            </a: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 развивать личностные качества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детей;</a:t>
            </a:r>
            <a:endParaRPr lang="ru-RU" sz="2800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учить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преодолевать скованность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ru-RU" sz="2800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 быть активным и самостоятельным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собеседником;</a:t>
            </a: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развивать уверенность в себе и в своих высказываниях, умение строить диалог и устанавливать эмоциональный контакт, а также культуру речевого общения;</a:t>
            </a:r>
            <a:endParaRPr lang="ru-RU" sz="28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вырабатывать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 закреплять правильное речевое дыхание при ведении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диалога;</a:t>
            </a:r>
            <a:endParaRPr lang="ru-RU" sz="2800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устранять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избыточное, психоэмоциональное и мышечное напряжение вне речи и вовремя её, а также грамматичное использование слов в структуре связного 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высказывания;</a:t>
            </a:r>
            <a:endParaRPr lang="ru-RU" sz="2800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овладевать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умением пользоваться различными типами предложений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0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0080" y="233680"/>
            <a:ext cx="613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 fontAlgn="base"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 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«Журналистом быть хочу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  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200" y="633790"/>
            <a:ext cx="10952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fontAlgn="base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Цель проекта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: формирование и дальнейшее развитие связной диалогической речи у детей старшего дошкольного возраста через изучение основ профессии журналиста. 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47675" fontAlgn="base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Задачи проекта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: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начальных представлений о профессиональных журналистских качествах и навыках.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детей построению самостоятельных высказываний, умению вести диалог, как со сверстниками, так и с взрослыми.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Расширение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 активизация словарного запаса.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коммуникативных навыков и личного взаимодействия детей друг с другом в паре, в группе, в коллективе.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творческих способностей воспитанников.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желания выслушивать друг друга до конца. 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уважительного отношения к профессии журналиста. 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47675" fontAlgn="base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Продукт проектной деятельности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: выпуск газет, интервью. 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47675" fontAlgn="base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Предполагаемый результат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: дети получат начальные знания, умения, навыки профессии журналиста, сделают первые шаги в 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практической   деятельности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  разовьют  свои творческие и коммуникативные способности, при общении будут следовать нормам речевого этикета. 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920" y="436880"/>
            <a:ext cx="7752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 fontAlgn="base"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Формы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работы: 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беседы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совместная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деятельность взрослого 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рассказов детьми (описательных, с опорой на схему, из личного опыта),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моделирование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ситуаций,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игры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 развитие речи,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сюжетно-ролевые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игры,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рассматривание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газет и детских журналов,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выпуск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газет,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совместная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(педагог и дети) разработка интервью,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изготовление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атрибутов к играм,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сотрудничество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семьей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26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202</TotalTime>
  <Words>116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Trebuchet MS</vt:lpstr>
      <vt:lpstr>Tw Cen MT</vt:lpstr>
      <vt:lpstr>Wingdings</vt:lpstr>
      <vt:lpstr>Контур</vt:lpstr>
      <vt:lpstr>Новосибирская область Новосибирский район  МКДОУ – детский сад «Лучик»      Детская журналистика как инновационный подход в коммуникативно-речевом развитии дошкольников</vt:lpstr>
      <vt:lpstr>Презентация PowerPoint</vt:lpstr>
      <vt:lpstr>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«Детская журналистика»</vt:lpstr>
      <vt:lpstr>Спасибо 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2020-11-18T11:29:48Z</dcterms:created>
  <dcterms:modified xsi:type="dcterms:W3CDTF">2020-11-18T14:51:54Z</dcterms:modified>
</cp:coreProperties>
</file>