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0" r:id="rId3"/>
    <p:sldId id="261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83F6-6659-43A2-B971-D80623BEB8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A76E-9C67-40DD-8280-419ADE3FC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192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83F6-6659-43A2-B971-D80623BEB8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A76E-9C67-40DD-8280-419ADE3FC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307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83F6-6659-43A2-B971-D80623BEB8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A76E-9C67-40DD-8280-419ADE3FC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379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83F6-6659-43A2-B971-D80623BEB8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A76E-9C67-40DD-8280-419ADE3FCEA6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8936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83F6-6659-43A2-B971-D80623BEB8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A76E-9C67-40DD-8280-419ADE3FC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169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83F6-6659-43A2-B971-D80623BEB8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A76E-9C67-40DD-8280-419ADE3FC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656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83F6-6659-43A2-B971-D80623BEB8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A76E-9C67-40DD-8280-419ADE3FC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412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83F6-6659-43A2-B971-D80623BEB8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A76E-9C67-40DD-8280-419ADE3FC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879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83F6-6659-43A2-B971-D80623BEB8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A76E-9C67-40DD-8280-419ADE3FC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78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83F6-6659-43A2-B971-D80623BEB8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A76E-9C67-40DD-8280-419ADE3FC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20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83F6-6659-43A2-B971-D80623BEB8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A76E-9C67-40DD-8280-419ADE3FC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861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83F6-6659-43A2-B971-D80623BEB8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A76E-9C67-40DD-8280-419ADE3FC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6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83F6-6659-43A2-B971-D80623BEB8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A76E-9C67-40DD-8280-419ADE3FC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2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83F6-6659-43A2-B971-D80623BEB8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A76E-9C67-40DD-8280-419ADE3FC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15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83F6-6659-43A2-B971-D80623BEB8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A76E-9C67-40DD-8280-419ADE3FC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59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83F6-6659-43A2-B971-D80623BEB8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A76E-9C67-40DD-8280-419ADE3FC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26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83F6-6659-43A2-B971-D80623BEB8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8A76E-9C67-40DD-8280-419ADE3FC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38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39383F6-6659-43A2-B971-D80623BEB815}" type="datetimeFigureOut">
              <a:rPr lang="ru-RU" smtClean="0"/>
              <a:t>08.04.2021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2A8A76E-9C67-40DD-8280-419ADE3FCE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27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01090" y="290945"/>
            <a:ext cx="8639897" cy="44196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казенное дошкольное образовательное учреждение –детский сад «</a:t>
            </a:r>
            <a:r>
              <a:rPr lang="ru-RU" sz="28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Лучик»</a:t>
            </a:r>
            <a:br>
              <a:rPr lang="ru-RU" sz="28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по формированию привычки к здоровому </a:t>
            </a:r>
            <a:r>
              <a:rPr lang="ru-RU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образу </a:t>
            </a:r>
            <a:r>
              <a:rPr lang="ru-RU" b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87453" y="4588042"/>
            <a:ext cx="5149516" cy="176463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</a:p>
          <a:p>
            <a:pPr algn="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высшей квалификационной категории</a:t>
            </a:r>
          </a:p>
          <a:p>
            <a:pPr algn="r"/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Крауберг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Г.А.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3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97527" y="221673"/>
            <a:ext cx="982287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spcAft>
                <a:spcPts val="0"/>
              </a:spcAft>
            </a:pP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 algn="ctr">
              <a:spcAft>
                <a:spcPts val="0"/>
              </a:spcAft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Здоровье - это большой дар, без которого трудно сделать жизнь счастливой, интересной и долгой. Здоровье потерять легко, вернуть же его очень трудно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97527" y="1870365"/>
            <a:ext cx="9822873" cy="3718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125"/>
              </a:spcBef>
              <a:spcAft>
                <a:spcPts val="1125"/>
              </a:spcAft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Здоровье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обусловлено  </a:t>
            </a:r>
          </a:p>
          <a:p>
            <a:pPr marL="285750" indent="-285750">
              <a:spcBef>
                <a:spcPts val="1125"/>
              </a:spcBef>
              <a:spcAft>
                <a:spcPts val="1125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- образом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</a:p>
          <a:p>
            <a:pPr marL="285750" indent="-285750">
              <a:spcBef>
                <a:spcPts val="1125"/>
              </a:spcBef>
              <a:spcAft>
                <a:spcPts val="1125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20% -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наследственностью</a:t>
            </a:r>
          </a:p>
          <a:p>
            <a:pPr marL="285750" indent="-285750">
              <a:spcBef>
                <a:spcPts val="1125"/>
              </a:spcBef>
              <a:spcAft>
                <a:spcPts val="1125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20% - состоянием окружающей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среды </a:t>
            </a:r>
          </a:p>
          <a:p>
            <a:pPr marL="285750" indent="-285750">
              <a:spcBef>
                <a:spcPts val="1125"/>
              </a:spcBef>
              <a:spcAft>
                <a:spcPts val="1125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примерно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10% - возможностями медицины и здравоохранения.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1125"/>
              </a:spcBef>
              <a:spcAft>
                <a:spcPts val="1125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Важное место занимает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физическая культура и спорт.</a:t>
            </a:r>
            <a:endParaRPr lang="ru-RU" sz="24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527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1200" y="304800"/>
            <a:ext cx="62206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"здоровый </a:t>
            </a:r>
            <a:r>
              <a:rPr lang="ru-RU" sz="4000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образ жизни"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74619" y="1551710"/>
            <a:ext cx="71789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определено содержание понятия "здоровый образ </a:t>
            </a:r>
            <a:r>
              <a:rPr lang="ru-RU" sz="2800" dirty="0" smtClean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жизни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спроектирована педагогическая технология, включающая формы, методы, условия, принципы, этапы формирования представлений о здоровом образе </a:t>
            </a:r>
            <a:r>
              <a:rPr lang="ru-RU" sz="2800" dirty="0" smtClean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жизни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97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1" y="561474"/>
            <a:ext cx="1184563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Методический прием</a:t>
            </a:r>
            <a:r>
              <a:rPr lang="ru-RU" sz="2400" u="sng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– </a:t>
            </a:r>
            <a:endParaRPr lang="ru-RU" sz="2400" u="sng" dirty="0" smtClean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2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</a:t>
            </a:r>
            <a:r>
              <a:rPr lang="ru-RU" sz="2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вспомогательный прием, позволяющий более эффективно использовать тот или иной метод. 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8873" y="1330916"/>
            <a:ext cx="10972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spcAft>
                <a:spcPts val="0"/>
              </a:spcAft>
            </a:pPr>
            <a:r>
              <a:rPr lang="ru-RU" sz="135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ru-RU" sz="2400" b="1" u="sng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Методические</a:t>
            </a:r>
            <a:r>
              <a:rPr lang="ru-RU" sz="2400" u="sng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u="sng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приемы</a:t>
            </a:r>
            <a:r>
              <a:rPr lang="ru-RU" sz="2400" u="sng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u="sng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рассказы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беседы воспитателя;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заучивание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стихотворений;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моделирование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различных ситуаций;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рассматривание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иллюстраций,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сюжетных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предметных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картинок, плакатов;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сюжетно-ролевые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игры;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дидактические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игры;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игры-тренинги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игры-забавы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подвижные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игры;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психогимнастика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пальчиковая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дыхательная гимнастика;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самомассаж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физкультминутки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27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6691" y="554182"/>
            <a:ext cx="825730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Правильно составленный режим дня приносит положительные результаты</a:t>
            </a: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36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 </a:t>
            </a: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спокойны, 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активны</a:t>
            </a: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3600" dirty="0" smtClean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отсутствует </a:t>
            </a: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плач, </a:t>
            </a:r>
            <a:endParaRPr lang="ru-RU" sz="3600" dirty="0" smtClean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возбуждение</a:t>
            </a: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ru-RU" sz="3600" dirty="0" smtClean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 </a:t>
            </a: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отказываются от еды, </a:t>
            </a:r>
            <a:endParaRPr lang="ru-RU" sz="3600" dirty="0" smtClean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они </a:t>
            </a: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спокойно и быстро засыпают</a:t>
            </a:r>
            <a:r>
              <a:rPr lang="ru-RU" sz="36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крепко спят и просыпаются бодрыми</a:t>
            </a:r>
            <a:r>
              <a:rPr lang="ru-RU" sz="1350" dirty="0">
                <a:solidFill>
                  <a:srgbClr val="333333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200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10145" y="651164"/>
            <a:ext cx="845127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Методические приемы по формированию  привычки к здоровому образу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жизни дошкольников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непрерывно связаны с: 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соблюдением гигиенических навыков, 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привычки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 чистоте, </a:t>
            </a:r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подвижным образом жизни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представлениями об окружающей среде и ее воздействии на здоровье 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человека.</a:t>
            </a:r>
          </a:p>
          <a:p>
            <a:pPr algn="ctr"/>
            <a:endParaRPr lang="ru-RU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algn="ctr"/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algn="ctr"/>
            <a:endParaRPr lang="ru-RU" sz="2400" dirty="0" smtClean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Спасибо за внимание!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3829617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470</TotalTime>
  <Words>156</Words>
  <Application>Microsoft Office PowerPoint</Application>
  <PresentationFormat>Широкоэкранный</PresentationFormat>
  <Paragraphs>50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Tw Cen MT</vt:lpstr>
      <vt:lpstr>Wingdings</vt:lpstr>
      <vt:lpstr>Капля</vt:lpstr>
      <vt:lpstr> муниципальное казенное дошкольное образовательное учреждение –детский сад «Лучик»   Методические приемы по формированию привычки к здоровому образу жизни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приемы по формированию привычки к здоровому образу жизни</dc:title>
  <dc:creator>Admin</dc:creator>
  <cp:lastModifiedBy>Admin</cp:lastModifiedBy>
  <cp:revision>14</cp:revision>
  <dcterms:created xsi:type="dcterms:W3CDTF">2021-03-31T13:01:15Z</dcterms:created>
  <dcterms:modified xsi:type="dcterms:W3CDTF">2021-04-08T02:19:11Z</dcterms:modified>
</cp:coreProperties>
</file>